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0EBE4D1-2599-46E0-AF0F-D5DAD29A94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EDD68F2-B3E6-4A6B-B61E-C7260918D0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54D6BCF-1F5D-4E14-925D-198CF778A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9B735F2-BFDF-431F-86B9-68B8FE207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B4B468-1703-4429-BD47-2C2F8AFBB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04756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653EAD-EBB4-479C-809D-E37E1E3F3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AA51B8D-06EA-42AD-9BAD-A34F8E34F3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1E4726B-8AF1-46DF-903C-B6956D6FF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FD06350-1D13-49C1-8692-3B909AF1A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55D9B78-503C-4698-8F88-0493F5907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5950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EEAE4F2D-26D7-43E0-82ED-4B5F02E0F5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188F8E8-E9CF-4A0E-8A92-4162CEF7C5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B7768FD-AEC4-4543-9A57-874A22394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1CA5B8E-E886-44F3-900B-E32F02C0A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9DAB65C-B9BF-4B3E-9AE2-708636238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4837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721C7B-D51E-49CD-8B80-A64C4FFAF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F552D2-3BBA-4374-84BA-7E457BB97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8C41819-FEDF-449C-870F-B9B6C8370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75A1C2-E17C-49BC-983E-9DC347EC2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FD06DFB-5130-4232-AB31-EE73E1A55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2808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FE77BC-A7C2-4966-9677-4BCF4048C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8809B77-288D-4A42-A226-5B720FC941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85F8B59-8194-4456-A36F-A56026577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401ADEB-C4F6-49A6-9A42-F4169045D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9698598-DDEC-4AD9-8538-3151F4B87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7721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8907F3-7AF8-4E93-A315-605DA7800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A4A2E8A-DDE7-4921-8810-8234E14B66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720D7B07-FBF0-4E21-8D9D-3E5B4A8F31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089A8F3-38EB-43F2-A431-A140E5496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4815780-9E0E-45FE-BC4B-53EE76CFC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0578949-19ED-4DD0-B115-C4E628A87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956495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4F6E2D-0F2D-42E0-9FB8-7E03B50594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67004DD-4F1D-4B02-B0AD-C025E78E50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0688F8D-69B3-4140-A1B5-99F2BC4C50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DE409FC-A9D5-4BD2-977F-86CF2F746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EF75D773-22E1-4397-A890-97254B3CF8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2187643-5680-410F-BCF0-EA921E88D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E88C7046-F398-4F32-A1BB-50F1CC2B7A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2B0CA103-C678-400F-A100-FF5E340D7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3221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C49248-2B1A-4BB8-9438-2D7EDC32AD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898C5F9-C845-419F-AA37-AA9AEB02B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A71892B0-A171-40C6-8445-0AF685D01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7F0407F-0C78-4A64-821A-E03551D17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8062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2C781D1-6418-49BF-B3F7-127956D85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B6E22B2-B907-4907-9951-B3EE860C9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E0A36190-8D58-40AE-BC6F-B6AAC1711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63938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4331EEF-B02A-4311-A910-37AAFC23C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1722B5-9152-47D1-BADD-06B7EF60D2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8D958D7-1D24-41EF-941A-B9A634886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E2F852B-19CB-4927-A5B0-76BBA4D61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3F5B87D-BF36-4CA6-B4F8-9CEAB82D3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05F7CE1-5BF6-434A-8ACB-92E4028AA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8297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B225B2-A77D-4732-ADA9-6755636479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5A003AE-968E-417D-A761-208A4B9D92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AD24EC7-EF37-4400-9543-E777C55242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2FE0C0C-F743-445F-9AE5-0AB0F8BB1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DC05A4C-F48F-4DB0-8203-BB2DA1C95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D6EC2A1-4047-4620-94BE-304B9FC04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18004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8C8FC77-ECA3-4E8A-9B70-6E00E4708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EAB59C6-A5BF-4305-A186-846E8C25A3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848C581-C82F-4CAF-B566-6AC5371594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B5821-EE34-41CD-8792-A1E973045D1E}" type="datetimeFigureOut">
              <a:rPr lang="zh-TW" altLang="en-US" smtClean="0"/>
              <a:t>2021/9/29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712A061-94C2-4891-974A-7BF303B497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35CCE8F-EE87-4BF9-811A-E4265DE3B8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3A85B-40A1-42DB-9968-C0BFA15FE27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7049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C8B9D03-3B02-423E-886F-8BA2469F90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2021-9-29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ED218E44-7AEF-46EA-85B5-BCB5C7ED1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577" y="3429000"/>
            <a:ext cx="5965928" cy="299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437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F8F27377-CFDF-4255-A27E-D5B8C29361DF}"/>
              </a:ext>
            </a:extLst>
          </p:cNvPr>
          <p:cNvSpPr txBox="1"/>
          <p:nvPr/>
        </p:nvSpPr>
        <p:spPr>
          <a:xfrm>
            <a:off x="113122" y="273377"/>
            <a:ext cx="1151955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昨天大宝休班 给大宝煮了些肉 我吃了后有点肠胃不舒服 今天没有在继续吃 而是放在冰箱里了。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昨天因为煮了肉 没有做花蛤粉丝 今天早晨做的，大宝尝了下说是有砂子 没有吃 都被我吃了 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早晨给雨宝买了一份驴肉烧饼，在买烧饼的时候遇到雨宝幼儿园的老师了 但是不认识 就没有搭话。（应该是雨宝幼儿园的 看衣服像）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下午接回雨宝后 回家的路上有一个卖冰糖葫芦的 给雨宝买了一个棉花糖的。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雨宝回家后没有写字 也没有学拼读，一直在看卡通片了，大宝给雨宝打视频电话也不起作用了。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昨天因为大宝在家的原因 雨宝回家后就开始学了 今天大宝没有在家里 有点不想学了。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晚上八点多的时候雨宝一直想要去大宝那边 然后自己写了会字，现在还在写 等下如果时间不到九点钟会带雨宝过去大宝那边下。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雨宝自己玩积木 我继续把</a:t>
            </a:r>
            <a:r>
              <a:rPr lang="en-US" altLang="zh-CN" dirty="0" err="1"/>
              <a:t>MyBatisPlus</a:t>
            </a:r>
            <a:r>
              <a:rPr lang="zh-CN" altLang="en-US" dirty="0"/>
              <a:t>整理了下 预计明天能结束这块内容了，最近要抓紧了 时间不多了 现在遗忘的太多了。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下边的图片是雨宝在幼儿园及回家后的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/>
              <a:t>跟雨宝商量好买个五块钱的玩具今晚就不去大宝那边了 到了玩具店找了一个十块的积木玩具 回家后和雨宝一块拼的 拼了接近一个钟时间，然后给雨宝刷牙 雨宝睡着了。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35707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">
            <a:hlinkClick r:id="" action="ppaction://media"/>
            <a:extLst>
              <a:ext uri="{FF2B5EF4-FFF2-40B4-BE49-F238E27FC236}">
                <a16:creationId xmlns:a16="http://schemas.microsoft.com/office/drawing/2014/main" id="{FFE42860-3DA3-4A1E-9C3D-ADD99DD227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075" y="92075"/>
            <a:ext cx="4144963" cy="4144963"/>
          </a:xfrm>
          <a:prstGeom prst="rect">
            <a:avLst/>
          </a:prstGeom>
        </p:spPr>
      </p:pic>
      <p:pic>
        <p:nvPicPr>
          <p:cNvPr id="3" name="3">
            <a:hlinkClick r:id="" action="ppaction://media"/>
            <a:extLst>
              <a:ext uri="{FF2B5EF4-FFF2-40B4-BE49-F238E27FC236}">
                <a16:creationId xmlns:a16="http://schemas.microsoft.com/office/drawing/2014/main" id="{3E24C1D6-3667-4FD1-97F5-65FC4B81924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946879" y="92075"/>
            <a:ext cx="3886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10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169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46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B6F9144-6B6C-4107-9E72-CECA412EFC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182914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B87210DE-3879-4F7D-8658-5339959AB7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2754" y="0"/>
            <a:ext cx="3182914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625D4292-C961-422B-AE4C-BB46F79B23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2135" y="0"/>
            <a:ext cx="3182914" cy="6858000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2690B88D-C4E7-448D-8BAF-D064A38BB044}"/>
              </a:ext>
            </a:extLst>
          </p:cNvPr>
          <p:cNvSpPr txBox="1"/>
          <p:nvPr/>
        </p:nvSpPr>
        <p:spPr>
          <a:xfrm>
            <a:off x="11312413" y="952107"/>
            <a:ext cx="461665" cy="327110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/>
              <a:t>雨宝在拼积木还有花式看电视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95436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2777228-D980-4086-9A85-302CE3BCE3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4CE180BE-6716-4785-B46E-F6C9442EF0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4545" y="0"/>
            <a:ext cx="7620000" cy="5715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710C664C-C5A7-4F96-9BDE-C99861A469A1}"/>
              </a:ext>
            </a:extLst>
          </p:cNvPr>
          <p:cNvSpPr txBox="1"/>
          <p:nvPr/>
        </p:nvSpPr>
        <p:spPr>
          <a:xfrm>
            <a:off x="4242062" y="5929460"/>
            <a:ext cx="6202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雨宝在幼儿园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97787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4C5E802-2C33-4085-8BFE-C0E5141B4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7FACD6E5-071A-4308-B82C-4A7C65257A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405" y="0"/>
            <a:ext cx="3182914" cy="685800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3DF3992D-A19E-479C-97E3-76732AC30909}"/>
              </a:ext>
            </a:extLst>
          </p:cNvPr>
          <p:cNvSpPr txBox="1"/>
          <p:nvPr/>
        </p:nvSpPr>
        <p:spPr>
          <a:xfrm>
            <a:off x="10227494" y="207389"/>
            <a:ext cx="461665" cy="462856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dirty="0"/>
              <a:t>雨宝早晨不想起床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76761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417</Words>
  <Application>Microsoft Office PowerPoint</Application>
  <PresentationFormat>寬螢幕</PresentationFormat>
  <Paragraphs>14</Paragraphs>
  <Slides>6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佈景主題</vt:lpstr>
      <vt:lpstr>2021-9-29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2021-9-29</dc:title>
  <dc:creator>wei liu</dc:creator>
  <cp:lastModifiedBy>wei liu</cp:lastModifiedBy>
  <cp:revision>30</cp:revision>
  <dcterms:created xsi:type="dcterms:W3CDTF">2021-09-29T12:32:42Z</dcterms:created>
  <dcterms:modified xsi:type="dcterms:W3CDTF">2021-09-29T14:20:18Z</dcterms:modified>
</cp:coreProperties>
</file>

<file path=docProps/thumbnail.jpeg>
</file>